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1ec52529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1ec52529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1ec52529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1ec52529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1ec52529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1ec52529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1ec52529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1ec52529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1ec52529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1ec52529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1ec52529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a1ec52529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1ec52529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1ec52529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redlineracer/nfl-combine-performance-data-2009-2019" TargetMode="External"/><Relationship Id="rId4" Type="http://schemas.openxmlformats.org/officeDocument/2006/relationships/hyperlink" Target="https://www.pro-football-reference.com/" TargetMode="External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0" y="374350"/>
            <a:ext cx="8520600" cy="19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Draft Prediction Project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425657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Jacob Wang</a:t>
            </a:r>
            <a:endParaRPr sz="20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012" y="1409475"/>
            <a:ext cx="5193676" cy="3460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555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NFL Combine Data from 2009-2019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54925" y="929225"/>
            <a:ext cx="76887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evaluate players the NFL hosts annual Draft Combine where players showcase their abilities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Goal: to build a model that can predict whether or not an NFL prospect will be drafted by a team. This prediction will be based primarily on player performance statistics from the NFL Draft Combine from the years 2009-2019. Other factors taken into account are age, BMI, height,  and college attended.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was sourced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Kaggle</a:t>
            </a:r>
            <a:r>
              <a:rPr lang="en"/>
              <a:t> via </a:t>
            </a:r>
            <a:r>
              <a:rPr lang="en" u="sng">
                <a:solidFill>
                  <a:schemeClr val="hlink"/>
                </a:solidFill>
                <a:hlinkClick r:id="rId4"/>
              </a:rPr>
              <a:t>pro-football-reference.com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2047" t="50062"/>
          <a:stretch/>
        </p:blipFill>
        <p:spPr>
          <a:xfrm>
            <a:off x="4287200" y="3106150"/>
            <a:ext cx="2969549" cy="17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49627" l="-1198" r="-1198" t="-1756"/>
          <a:stretch/>
        </p:blipFill>
        <p:spPr>
          <a:xfrm>
            <a:off x="1157825" y="3065650"/>
            <a:ext cx="3201624" cy="17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650" y="550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Stakeholder: All 32 NFL Teams 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15125" y="1221400"/>
            <a:ext cx="8354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National Football League holds a draft every year to add new talent to rosters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 Managers of NFL Teams are responsible for most draft decisions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Job security depends on good decisions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Drafting can be difficult, knowing which players to take is not always easy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Turnover </a:t>
            </a:r>
            <a:r>
              <a:rPr lang="en"/>
              <a:t>extremely</a:t>
            </a:r>
            <a:r>
              <a:rPr lang="en"/>
              <a:t> high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Avg career length - 3.3 years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Teams  looking to improve draft results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50" y="3022875"/>
            <a:ext cx="3444325" cy="19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400" y="2571750"/>
            <a:ext cx="4307425" cy="25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250725" y="3730025"/>
            <a:ext cx="87144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Skill position players such as backs/receivers and defensive backs are on average, quicker than the rest of position types. Linebackers were the next quickest position type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Offensive and defensive linemen have the slowest times, as they typically weigh much more than other position types. Defensive linemen were significantly faster than offensive linemen.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Those with quicker times than others at their same BMI were drafted more often</a:t>
            </a:r>
            <a:endParaRPr sz="1400"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5" y="1294875"/>
            <a:ext cx="4113027" cy="24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150" y="1168050"/>
            <a:ext cx="4174151" cy="256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7650" y="61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7650" y="4218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Might be worthwhile to explore drafting younger players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Seems that players typically will become slower as they age 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300" y="1241575"/>
            <a:ext cx="4878801" cy="28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Model: 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283275" y="1853850"/>
            <a:ext cx="5200500" cy="31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drafting players it is very important to minimize false positives (bad draft picks) due to the time/resources it will cost should the player ultimately not make an impact for a team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Missing out on good draft picks (incurring false negatives) is almost equally as important to avoid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only will you lose a good player, an opponent will gain a good player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Final production model excelled at minimizing false positives and maximizing good draft picks relative to others</a:t>
            </a:r>
            <a:endParaRPr sz="1400"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2315" l="0" r="16184" t="0"/>
          <a:stretch/>
        </p:blipFill>
        <p:spPr>
          <a:xfrm>
            <a:off x="5585175" y="706750"/>
            <a:ext cx="3309000" cy="41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7650" y="59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&amp; Limitations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209400" y="1426575"/>
            <a:ext cx="5375700" cy="3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Model still had a somewhat high amount of false </a:t>
            </a:r>
            <a:r>
              <a:rPr lang="en" sz="1500"/>
              <a:t>positives</a:t>
            </a:r>
            <a:r>
              <a:rPr lang="en" sz="1500"/>
              <a:t> (possible bad draft picks)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However, the model excelled at limiting false negatives (missed good draft picks)  </a:t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correctly predicted roughly 87% (f1-score)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only takes into account physical performance 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Cannot take into account intangibles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took around 1+ hour to run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2315" l="0" r="16184" t="0"/>
          <a:stretch/>
        </p:blipFill>
        <p:spPr>
          <a:xfrm>
            <a:off x="5585175" y="706750"/>
            <a:ext cx="3309000" cy="41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59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Recommendations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103550" y="1288800"/>
            <a:ext cx="76887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Model can severely reduce amount of time needed to evaluate draft picks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Cannot take into factor important intangibles (performance in college, personality, etc.)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Good measure of physical ability, whether or not most teams would/would not draft player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False positives still </a:t>
            </a:r>
            <a:r>
              <a:rPr lang="en" sz="1500"/>
              <a:t>prevalent</a:t>
            </a:r>
            <a:r>
              <a:rPr lang="en" sz="1500"/>
              <a:t> → additional vetting is needed </a:t>
            </a:r>
            <a:endParaRPr sz="150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275" y="2575975"/>
            <a:ext cx="2565199" cy="25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